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303" r:id="rId2"/>
    <p:sldId id="256" r:id="rId3"/>
    <p:sldId id="310" r:id="rId4"/>
    <p:sldId id="331" r:id="rId5"/>
    <p:sldId id="332" r:id="rId6"/>
    <p:sldId id="341" r:id="rId7"/>
    <p:sldId id="342" r:id="rId8"/>
    <p:sldId id="343" r:id="rId9"/>
    <p:sldId id="344" r:id="rId10"/>
    <p:sldId id="339" r:id="rId11"/>
    <p:sldId id="308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24/04/2015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24/04/2015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60648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24/04/2015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24/04/2015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24/04/2015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24/04/2015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24/04/2015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N</a:t>
            </a:r>
            <a:r>
              <a:rPr lang="es-419" sz="2000" b="1" dirty="0" smtClean="0">
                <a:solidFill>
                  <a:srgbClr val="FF0000"/>
                </a:solidFill>
              </a:rPr>
              <a:t>ueva generacion de plataformas de Integracion </a:t>
            </a:r>
            <a:r>
              <a:rPr lang="es-419" sz="2000" b="1" dirty="0" smtClean="0">
                <a:solidFill>
                  <a:srgbClr val="FF0000"/>
                </a:solidFill>
              </a:rPr>
              <a:t>de datos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628800"/>
            <a:ext cx="6808091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5281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</a:t>
            </a:r>
            <a:r>
              <a:rPr lang="es-419" sz="2800" b="1" dirty="0" smtClean="0">
                <a:solidFill>
                  <a:srgbClr val="FF0000"/>
                </a:solidFill>
              </a:rPr>
              <a:t>datos 	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470148" y="1627925"/>
            <a:ext cx="8206308" cy="2737179"/>
            <a:chOff x="172840" y="1627925"/>
            <a:chExt cx="8910981" cy="324123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5363" y="1627925"/>
              <a:ext cx="4488458" cy="3241236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40" y="1628799"/>
              <a:ext cx="4395622" cy="324036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65104"/>
            <a:ext cx="5172075" cy="24288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788783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36" y="1628800"/>
            <a:ext cx="7687914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2576858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29" y="1700808"/>
            <a:ext cx="4340860" cy="252028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4262926" cy="306168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57344"/>
            <a:ext cx="3607328" cy="191505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862396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45" y="1676131"/>
            <a:ext cx="4507387" cy="261696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18907"/>
            <a:ext cx="5256584" cy="235045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484" y="1676130"/>
            <a:ext cx="3921541" cy="261696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974245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N</a:t>
            </a:r>
            <a:r>
              <a:rPr lang="es-419" sz="2000" b="1" dirty="0" smtClean="0">
                <a:solidFill>
                  <a:srgbClr val="FF0000"/>
                </a:solidFill>
              </a:rPr>
              <a:t>ueva generacion de plataformas de Integracion </a:t>
            </a:r>
            <a:r>
              <a:rPr lang="es-419" sz="2000" b="1" dirty="0" smtClean="0">
                <a:solidFill>
                  <a:srgbClr val="FF0000"/>
                </a:solidFill>
              </a:rPr>
              <a:t>de datos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36" y="2512278"/>
            <a:ext cx="3654230" cy="27889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466" y="2348880"/>
            <a:ext cx="4645359" cy="307960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234890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Integracion de datos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76129"/>
            <a:ext cx="4032448" cy="269097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210" y="3645024"/>
            <a:ext cx="3654230" cy="27889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171587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N</a:t>
            </a:r>
            <a:r>
              <a:rPr lang="es-419" sz="2000" b="1" dirty="0" smtClean="0">
                <a:solidFill>
                  <a:srgbClr val="FF0000"/>
                </a:solidFill>
              </a:rPr>
              <a:t>ueva generacion de plataformas de Integracion </a:t>
            </a:r>
            <a:r>
              <a:rPr lang="es-419" sz="2000" b="1" dirty="0" smtClean="0">
                <a:solidFill>
                  <a:srgbClr val="FF0000"/>
                </a:solidFill>
              </a:rPr>
              <a:t>de datos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8969896" cy="4468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50815469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4320</TotalTime>
  <Words>107</Words>
  <Application>Microsoft Office PowerPoint</Application>
  <PresentationFormat>Presentación en pantalla (4:3)</PresentationFormat>
  <Paragraphs>28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96</cp:revision>
  <dcterms:created xsi:type="dcterms:W3CDTF">2015-03-20T20:20:12Z</dcterms:created>
  <dcterms:modified xsi:type="dcterms:W3CDTF">2015-04-25T02:54:42Z</dcterms:modified>
</cp:coreProperties>
</file>